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Lst>
  <p:sldSz cx="9601200" cy="4343400"/>
  <p:notesSz cx="6858000" cy="9144000"/>
  <p:defaultTextStyle>
    <a:defPPr>
      <a:defRPr lang="en-US"/>
    </a:defPPr>
    <a:lvl1pPr marL="0" algn="l" defTabSz="712043" rtl="0" eaLnBrk="1" latinLnBrk="0" hangingPunct="1">
      <a:defRPr sz="1402" kern="1200">
        <a:solidFill>
          <a:schemeClr val="tx1"/>
        </a:solidFill>
        <a:latin typeface="+mn-lt"/>
        <a:ea typeface="+mn-ea"/>
        <a:cs typeface="+mn-cs"/>
      </a:defRPr>
    </a:lvl1pPr>
    <a:lvl2pPr marL="356022" algn="l" defTabSz="712043" rtl="0" eaLnBrk="1" latinLnBrk="0" hangingPunct="1">
      <a:defRPr sz="1402" kern="1200">
        <a:solidFill>
          <a:schemeClr val="tx1"/>
        </a:solidFill>
        <a:latin typeface="+mn-lt"/>
        <a:ea typeface="+mn-ea"/>
        <a:cs typeface="+mn-cs"/>
      </a:defRPr>
    </a:lvl2pPr>
    <a:lvl3pPr marL="712043" algn="l" defTabSz="712043" rtl="0" eaLnBrk="1" latinLnBrk="0" hangingPunct="1">
      <a:defRPr sz="1402" kern="1200">
        <a:solidFill>
          <a:schemeClr val="tx1"/>
        </a:solidFill>
        <a:latin typeface="+mn-lt"/>
        <a:ea typeface="+mn-ea"/>
        <a:cs typeface="+mn-cs"/>
      </a:defRPr>
    </a:lvl3pPr>
    <a:lvl4pPr marL="1068065" algn="l" defTabSz="712043" rtl="0" eaLnBrk="1" latinLnBrk="0" hangingPunct="1">
      <a:defRPr sz="1402" kern="1200">
        <a:solidFill>
          <a:schemeClr val="tx1"/>
        </a:solidFill>
        <a:latin typeface="+mn-lt"/>
        <a:ea typeface="+mn-ea"/>
        <a:cs typeface="+mn-cs"/>
      </a:defRPr>
    </a:lvl4pPr>
    <a:lvl5pPr marL="1424087" algn="l" defTabSz="712043" rtl="0" eaLnBrk="1" latinLnBrk="0" hangingPunct="1">
      <a:defRPr sz="1402" kern="1200">
        <a:solidFill>
          <a:schemeClr val="tx1"/>
        </a:solidFill>
        <a:latin typeface="+mn-lt"/>
        <a:ea typeface="+mn-ea"/>
        <a:cs typeface="+mn-cs"/>
      </a:defRPr>
    </a:lvl5pPr>
    <a:lvl6pPr marL="1780108" algn="l" defTabSz="712043" rtl="0" eaLnBrk="1" latinLnBrk="0" hangingPunct="1">
      <a:defRPr sz="1402" kern="1200">
        <a:solidFill>
          <a:schemeClr val="tx1"/>
        </a:solidFill>
        <a:latin typeface="+mn-lt"/>
        <a:ea typeface="+mn-ea"/>
        <a:cs typeface="+mn-cs"/>
      </a:defRPr>
    </a:lvl6pPr>
    <a:lvl7pPr marL="2136130" algn="l" defTabSz="712043" rtl="0" eaLnBrk="1" latinLnBrk="0" hangingPunct="1">
      <a:defRPr sz="1402" kern="1200">
        <a:solidFill>
          <a:schemeClr val="tx1"/>
        </a:solidFill>
        <a:latin typeface="+mn-lt"/>
        <a:ea typeface="+mn-ea"/>
        <a:cs typeface="+mn-cs"/>
      </a:defRPr>
    </a:lvl7pPr>
    <a:lvl8pPr marL="2492151" algn="l" defTabSz="712043" rtl="0" eaLnBrk="1" latinLnBrk="0" hangingPunct="1">
      <a:defRPr sz="1402" kern="1200">
        <a:solidFill>
          <a:schemeClr val="tx1"/>
        </a:solidFill>
        <a:latin typeface="+mn-lt"/>
        <a:ea typeface="+mn-ea"/>
        <a:cs typeface="+mn-cs"/>
      </a:defRPr>
    </a:lvl8pPr>
    <a:lvl9pPr marL="2848173" algn="l" defTabSz="712043" rtl="0" eaLnBrk="1" latinLnBrk="0" hangingPunct="1">
      <a:defRPr sz="140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8"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2"/>
    <p:restoredTop sz="96327"/>
  </p:normalViewPr>
  <p:slideViewPr>
    <p:cSldViewPr snapToGrid="0" snapToObjects="1" showGuides="1">
      <p:cViewPr varScale="1">
        <p:scale>
          <a:sx n="148" d="100"/>
          <a:sy n="148" d="100"/>
        </p:scale>
        <p:origin x="200" y="728"/>
      </p:cViewPr>
      <p:guideLst>
        <p:guide orient="horz" pos="1368"/>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757597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3796686"/>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853339" rtl="0" eaLnBrk="1" latinLnBrk="0" hangingPunct="1">
        <a:lnSpc>
          <a:spcPct val="90000"/>
        </a:lnSpc>
        <a:spcBef>
          <a:spcPct val="0"/>
        </a:spcBef>
        <a:buNone/>
        <a:defRPr sz="4107" kern="1200">
          <a:solidFill>
            <a:schemeClr val="tx1"/>
          </a:solidFill>
          <a:latin typeface="+mj-lt"/>
          <a:ea typeface="+mj-ea"/>
          <a:cs typeface="+mj-cs"/>
        </a:defRPr>
      </a:lvl1pPr>
    </p:titleStyle>
    <p:bodyStyle>
      <a:lvl1pPr marL="213334" indent="-213334" algn="l" defTabSz="853339" rtl="0" eaLnBrk="1" latinLnBrk="0" hangingPunct="1">
        <a:lnSpc>
          <a:spcPct val="90000"/>
        </a:lnSpc>
        <a:spcBef>
          <a:spcPts val="933"/>
        </a:spcBef>
        <a:buFont typeface="Arial" panose="020B0604020202020204" pitchFamily="34" charset="0"/>
        <a:buChar char="•"/>
        <a:defRPr sz="2613" kern="1200">
          <a:solidFill>
            <a:schemeClr val="tx1"/>
          </a:solidFill>
          <a:latin typeface="+mn-lt"/>
          <a:ea typeface="+mn-ea"/>
          <a:cs typeface="+mn-cs"/>
        </a:defRPr>
      </a:lvl1pPr>
      <a:lvl2pPr marL="640004" indent="-213334" algn="l" defTabSz="853339" rtl="0" eaLnBrk="1" latinLnBrk="0" hangingPunct="1">
        <a:lnSpc>
          <a:spcPct val="90000"/>
        </a:lnSpc>
        <a:spcBef>
          <a:spcPts val="467"/>
        </a:spcBef>
        <a:buFont typeface="Arial" panose="020B0604020202020204" pitchFamily="34" charset="0"/>
        <a:buChar char="•"/>
        <a:defRPr sz="2240" kern="1200">
          <a:solidFill>
            <a:schemeClr val="tx1"/>
          </a:solidFill>
          <a:latin typeface="+mn-lt"/>
          <a:ea typeface="+mn-ea"/>
          <a:cs typeface="+mn-cs"/>
        </a:defRPr>
      </a:lvl2pPr>
      <a:lvl3pPr marL="1066674" indent="-213334" algn="l" defTabSz="853339" rtl="0" eaLnBrk="1" latinLnBrk="0" hangingPunct="1">
        <a:lnSpc>
          <a:spcPct val="90000"/>
        </a:lnSpc>
        <a:spcBef>
          <a:spcPts val="467"/>
        </a:spcBef>
        <a:buFont typeface="Arial" panose="020B0604020202020204" pitchFamily="34" charset="0"/>
        <a:buChar char="•"/>
        <a:defRPr sz="1867" kern="1200">
          <a:solidFill>
            <a:schemeClr val="tx1"/>
          </a:solidFill>
          <a:latin typeface="+mn-lt"/>
          <a:ea typeface="+mn-ea"/>
          <a:cs typeface="+mn-cs"/>
        </a:defRPr>
      </a:lvl3pPr>
      <a:lvl4pPr marL="1493344" indent="-213334" algn="l" defTabSz="853339" rtl="0" eaLnBrk="1" latinLnBrk="0" hangingPunct="1">
        <a:lnSpc>
          <a:spcPct val="90000"/>
        </a:lnSpc>
        <a:spcBef>
          <a:spcPts val="467"/>
        </a:spcBef>
        <a:buFont typeface="Arial" panose="020B0604020202020204" pitchFamily="34" charset="0"/>
        <a:buChar char="•"/>
        <a:defRPr sz="1680" kern="1200">
          <a:solidFill>
            <a:schemeClr val="tx1"/>
          </a:solidFill>
          <a:latin typeface="+mn-lt"/>
          <a:ea typeface="+mn-ea"/>
          <a:cs typeface="+mn-cs"/>
        </a:defRPr>
      </a:lvl4pPr>
      <a:lvl5pPr marL="1920012" indent="-213334" algn="l" defTabSz="853339" rtl="0" eaLnBrk="1" latinLnBrk="0" hangingPunct="1">
        <a:lnSpc>
          <a:spcPct val="90000"/>
        </a:lnSpc>
        <a:spcBef>
          <a:spcPts val="467"/>
        </a:spcBef>
        <a:buFont typeface="Arial" panose="020B0604020202020204" pitchFamily="34" charset="0"/>
        <a:buChar char="•"/>
        <a:defRPr sz="1680" kern="1200">
          <a:solidFill>
            <a:schemeClr val="tx1"/>
          </a:solidFill>
          <a:latin typeface="+mn-lt"/>
          <a:ea typeface="+mn-ea"/>
          <a:cs typeface="+mn-cs"/>
        </a:defRPr>
      </a:lvl5pPr>
      <a:lvl6pPr marL="2346682" indent="-213334" algn="l" defTabSz="853339" rtl="0" eaLnBrk="1" latinLnBrk="0" hangingPunct="1">
        <a:lnSpc>
          <a:spcPct val="90000"/>
        </a:lnSpc>
        <a:spcBef>
          <a:spcPts val="467"/>
        </a:spcBef>
        <a:buFont typeface="Arial" panose="020B0604020202020204" pitchFamily="34" charset="0"/>
        <a:buChar char="•"/>
        <a:defRPr sz="1680" kern="1200">
          <a:solidFill>
            <a:schemeClr val="tx1"/>
          </a:solidFill>
          <a:latin typeface="+mn-lt"/>
          <a:ea typeface="+mn-ea"/>
          <a:cs typeface="+mn-cs"/>
        </a:defRPr>
      </a:lvl6pPr>
      <a:lvl7pPr marL="2773352" indent="-213334" algn="l" defTabSz="853339" rtl="0" eaLnBrk="1" latinLnBrk="0" hangingPunct="1">
        <a:lnSpc>
          <a:spcPct val="90000"/>
        </a:lnSpc>
        <a:spcBef>
          <a:spcPts val="467"/>
        </a:spcBef>
        <a:buFont typeface="Arial" panose="020B0604020202020204" pitchFamily="34" charset="0"/>
        <a:buChar char="•"/>
        <a:defRPr sz="1680" kern="1200">
          <a:solidFill>
            <a:schemeClr val="tx1"/>
          </a:solidFill>
          <a:latin typeface="+mn-lt"/>
          <a:ea typeface="+mn-ea"/>
          <a:cs typeface="+mn-cs"/>
        </a:defRPr>
      </a:lvl7pPr>
      <a:lvl8pPr marL="3200022" indent="-213334" algn="l" defTabSz="853339" rtl="0" eaLnBrk="1" latinLnBrk="0" hangingPunct="1">
        <a:lnSpc>
          <a:spcPct val="90000"/>
        </a:lnSpc>
        <a:spcBef>
          <a:spcPts val="467"/>
        </a:spcBef>
        <a:buFont typeface="Arial" panose="020B0604020202020204" pitchFamily="34" charset="0"/>
        <a:buChar char="•"/>
        <a:defRPr sz="1680" kern="1200">
          <a:solidFill>
            <a:schemeClr val="tx1"/>
          </a:solidFill>
          <a:latin typeface="+mn-lt"/>
          <a:ea typeface="+mn-ea"/>
          <a:cs typeface="+mn-cs"/>
        </a:defRPr>
      </a:lvl8pPr>
      <a:lvl9pPr marL="3626691" indent="-213334" algn="l" defTabSz="853339" rtl="0" eaLnBrk="1" latinLnBrk="0" hangingPunct="1">
        <a:lnSpc>
          <a:spcPct val="90000"/>
        </a:lnSpc>
        <a:spcBef>
          <a:spcPts val="467"/>
        </a:spcBef>
        <a:buFont typeface="Arial" panose="020B0604020202020204" pitchFamily="34" charset="0"/>
        <a:buChar char="•"/>
        <a:defRPr sz="1680" kern="1200">
          <a:solidFill>
            <a:schemeClr val="tx1"/>
          </a:solidFill>
          <a:latin typeface="+mn-lt"/>
          <a:ea typeface="+mn-ea"/>
          <a:cs typeface="+mn-cs"/>
        </a:defRPr>
      </a:lvl9pPr>
    </p:bodyStyle>
    <p:otherStyle>
      <a:defPPr>
        <a:defRPr lang="en-US"/>
      </a:defPPr>
      <a:lvl1pPr marL="0" algn="l" defTabSz="853339" rtl="0" eaLnBrk="1" latinLnBrk="0" hangingPunct="1">
        <a:defRPr sz="1680" kern="1200">
          <a:solidFill>
            <a:schemeClr val="tx1"/>
          </a:solidFill>
          <a:latin typeface="+mn-lt"/>
          <a:ea typeface="+mn-ea"/>
          <a:cs typeface="+mn-cs"/>
        </a:defRPr>
      </a:lvl1pPr>
      <a:lvl2pPr marL="426670" algn="l" defTabSz="853339" rtl="0" eaLnBrk="1" latinLnBrk="0" hangingPunct="1">
        <a:defRPr sz="1680" kern="1200">
          <a:solidFill>
            <a:schemeClr val="tx1"/>
          </a:solidFill>
          <a:latin typeface="+mn-lt"/>
          <a:ea typeface="+mn-ea"/>
          <a:cs typeface="+mn-cs"/>
        </a:defRPr>
      </a:lvl2pPr>
      <a:lvl3pPr marL="853339" algn="l" defTabSz="853339" rtl="0" eaLnBrk="1" latinLnBrk="0" hangingPunct="1">
        <a:defRPr sz="1680" kern="1200">
          <a:solidFill>
            <a:schemeClr val="tx1"/>
          </a:solidFill>
          <a:latin typeface="+mn-lt"/>
          <a:ea typeface="+mn-ea"/>
          <a:cs typeface="+mn-cs"/>
        </a:defRPr>
      </a:lvl3pPr>
      <a:lvl4pPr marL="1280008" algn="l" defTabSz="853339" rtl="0" eaLnBrk="1" latinLnBrk="0" hangingPunct="1">
        <a:defRPr sz="1680" kern="1200">
          <a:solidFill>
            <a:schemeClr val="tx1"/>
          </a:solidFill>
          <a:latin typeface="+mn-lt"/>
          <a:ea typeface="+mn-ea"/>
          <a:cs typeface="+mn-cs"/>
        </a:defRPr>
      </a:lvl4pPr>
      <a:lvl5pPr marL="1706678" algn="l" defTabSz="853339" rtl="0" eaLnBrk="1" latinLnBrk="0" hangingPunct="1">
        <a:defRPr sz="1680" kern="1200">
          <a:solidFill>
            <a:schemeClr val="tx1"/>
          </a:solidFill>
          <a:latin typeface="+mn-lt"/>
          <a:ea typeface="+mn-ea"/>
          <a:cs typeface="+mn-cs"/>
        </a:defRPr>
      </a:lvl5pPr>
      <a:lvl6pPr marL="2133348" algn="l" defTabSz="853339" rtl="0" eaLnBrk="1" latinLnBrk="0" hangingPunct="1">
        <a:defRPr sz="1680" kern="1200">
          <a:solidFill>
            <a:schemeClr val="tx1"/>
          </a:solidFill>
          <a:latin typeface="+mn-lt"/>
          <a:ea typeface="+mn-ea"/>
          <a:cs typeface="+mn-cs"/>
        </a:defRPr>
      </a:lvl6pPr>
      <a:lvl7pPr marL="2560018" algn="l" defTabSz="853339" rtl="0" eaLnBrk="1" latinLnBrk="0" hangingPunct="1">
        <a:defRPr sz="1680" kern="1200">
          <a:solidFill>
            <a:schemeClr val="tx1"/>
          </a:solidFill>
          <a:latin typeface="+mn-lt"/>
          <a:ea typeface="+mn-ea"/>
          <a:cs typeface="+mn-cs"/>
        </a:defRPr>
      </a:lvl7pPr>
      <a:lvl8pPr marL="2986686" algn="l" defTabSz="853339" rtl="0" eaLnBrk="1" latinLnBrk="0" hangingPunct="1">
        <a:defRPr sz="1680" kern="1200">
          <a:solidFill>
            <a:schemeClr val="tx1"/>
          </a:solidFill>
          <a:latin typeface="+mn-lt"/>
          <a:ea typeface="+mn-ea"/>
          <a:cs typeface="+mn-cs"/>
        </a:defRPr>
      </a:lvl8pPr>
      <a:lvl9pPr marL="3413356" algn="l" defTabSz="853339" rtl="0" eaLnBrk="1" latinLnBrk="0" hangingPunct="1">
        <a:defRPr sz="16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092484-E5A8-4146-B14B-4EF5834BDCD4}"/>
              </a:ext>
            </a:extLst>
          </p:cNvPr>
          <p:cNvSpPr txBox="1"/>
          <p:nvPr/>
        </p:nvSpPr>
        <p:spPr>
          <a:xfrm>
            <a:off x="224286" y="879894"/>
            <a:ext cx="4468484" cy="3200876"/>
          </a:xfrm>
          <a:prstGeom prst="rect">
            <a:avLst/>
          </a:prstGeom>
          <a:noFill/>
        </p:spPr>
        <p:txBody>
          <a:bodyPr wrap="square" rtlCol="0">
            <a:spAutoFit/>
          </a:bodyPr>
          <a:lstStyle/>
          <a:p>
            <a:pPr marL="342900" indent="-342900">
              <a:buFont typeface="+mj-lt"/>
              <a:buAutoNum type="arabicParenR"/>
            </a:pPr>
            <a:r>
              <a:rPr lang="en-US" sz="1200" b="1" dirty="0"/>
              <a:t>Click on the text box to highlight all the sample text and enter your group or special event name, adjusting the size of the text as needed. Use 2 or more lines of text only if needed. </a:t>
            </a:r>
            <a:br>
              <a:rPr lang="en-US" sz="1200" b="1" dirty="0"/>
            </a:br>
            <a:endParaRPr lang="en-US" sz="1200" b="1" dirty="0"/>
          </a:p>
          <a:p>
            <a:pPr marL="698922" lvl="1" indent="-342900">
              <a:buFont typeface="Arial" panose="020B0604020202020204" pitchFamily="34" charset="0"/>
              <a:buChar char="•"/>
            </a:pPr>
            <a:r>
              <a:rPr lang="en-US" sz="1100" dirty="0"/>
              <a:t>DO NOT MOVE the text box or the IEEE Industrial Electronics Society logo that appears on the slide. It is important for those elements to remain in  place in order to successfully create your chapter  or special event identifier.</a:t>
            </a:r>
          </a:p>
          <a:p>
            <a:pPr marL="698922" lvl="1" indent="-342900">
              <a:buFont typeface="Arial" panose="020B0604020202020204" pitchFamily="34" charset="0"/>
              <a:buChar char="•"/>
            </a:pPr>
            <a:r>
              <a:rPr lang="en-US" sz="1100" dirty="0"/>
              <a:t>Use </a:t>
            </a:r>
            <a:r>
              <a:rPr lang="en-US" sz="1100" dirty="0" err="1"/>
              <a:t>Formata</a:t>
            </a:r>
            <a:r>
              <a:rPr lang="en-US" sz="1100" dirty="0"/>
              <a:t> Regular if you own a license for use of the brand font, or maintain the template version with brand font alternate Calibri.</a:t>
            </a:r>
          </a:p>
          <a:p>
            <a:pPr marL="698922" lvl="1" indent="-342900">
              <a:buFont typeface="Arial" panose="020B0604020202020204" pitchFamily="34" charset="0"/>
              <a:buChar char="•"/>
            </a:pPr>
            <a:r>
              <a:rPr lang="en-US" sz="1100" dirty="0"/>
              <a:t>If you are not sure how many lines you need,  then feel free to experiment with the text box to see which text size looks best without crowding the words. </a:t>
            </a:r>
          </a:p>
          <a:p>
            <a:pPr marL="1054943" lvl="2" indent="-342900">
              <a:buFont typeface="Arial" panose="020B0604020202020204" pitchFamily="34" charset="0"/>
              <a:buChar char="•"/>
            </a:pPr>
            <a:r>
              <a:rPr lang="en-US" sz="1100" dirty="0"/>
              <a:t>Ensure your text is centered top-to- bottom and side-to-side under the logo. Do not move any of the elements on the slide. Simply type your chapter or special event name into the sample text area.</a:t>
            </a:r>
          </a:p>
        </p:txBody>
      </p:sp>
      <p:sp>
        <p:nvSpPr>
          <p:cNvPr id="3" name="TextBox 2">
            <a:extLst>
              <a:ext uri="{FF2B5EF4-FFF2-40B4-BE49-F238E27FC236}">
                <a16:creationId xmlns:a16="http://schemas.microsoft.com/office/drawing/2014/main" id="{83EB32BE-D3C9-B941-AEC8-724C23074085}"/>
              </a:ext>
            </a:extLst>
          </p:cNvPr>
          <p:cNvSpPr txBox="1"/>
          <p:nvPr/>
        </p:nvSpPr>
        <p:spPr>
          <a:xfrm>
            <a:off x="163901" y="163902"/>
            <a:ext cx="4761781" cy="400110"/>
          </a:xfrm>
          <a:prstGeom prst="rect">
            <a:avLst/>
          </a:prstGeom>
          <a:noFill/>
        </p:spPr>
        <p:txBody>
          <a:bodyPr wrap="square" rtlCol="0">
            <a:spAutoFit/>
          </a:bodyPr>
          <a:lstStyle/>
          <a:p>
            <a:r>
              <a:rPr lang="en-US" sz="2000" b="1" dirty="0"/>
              <a:t>HOW TO USE THIS EDITABLE TEMPLATE:</a:t>
            </a:r>
          </a:p>
        </p:txBody>
      </p:sp>
      <p:sp>
        <p:nvSpPr>
          <p:cNvPr id="4" name="TextBox 3">
            <a:extLst>
              <a:ext uri="{FF2B5EF4-FFF2-40B4-BE49-F238E27FC236}">
                <a16:creationId xmlns:a16="http://schemas.microsoft.com/office/drawing/2014/main" id="{3049058A-B611-C543-9447-720B74F3B802}"/>
              </a:ext>
            </a:extLst>
          </p:cNvPr>
          <p:cNvSpPr txBox="1"/>
          <p:nvPr/>
        </p:nvSpPr>
        <p:spPr>
          <a:xfrm>
            <a:off x="4784784" y="879894"/>
            <a:ext cx="4468484" cy="2523768"/>
          </a:xfrm>
          <a:prstGeom prst="rect">
            <a:avLst/>
          </a:prstGeom>
          <a:noFill/>
        </p:spPr>
        <p:txBody>
          <a:bodyPr wrap="square" rtlCol="0">
            <a:spAutoFit/>
          </a:bodyPr>
          <a:lstStyle/>
          <a:p>
            <a:pPr marL="342900" indent="-342900">
              <a:buFont typeface="+mj-lt"/>
              <a:buAutoNum type="arabicParenR" startAt="2"/>
            </a:pPr>
            <a:r>
              <a:rPr lang="en-US" sz="1200" b="1" dirty="0"/>
              <a:t>When you are satisfied that your chapter or special event is correctly spelled and centered under the logo, it’s time to create your JPEG, PNG, or PDF  as needed:</a:t>
            </a:r>
            <a:br>
              <a:rPr lang="en-US" sz="1200" b="1" dirty="0"/>
            </a:br>
            <a:endParaRPr lang="en-US" sz="1200" b="1" dirty="0"/>
          </a:p>
          <a:p>
            <a:pPr marL="698922" lvl="1" indent="-342900">
              <a:buFont typeface="Arial" panose="020B0604020202020204" pitchFamily="34" charset="0"/>
              <a:buChar char="•"/>
            </a:pPr>
            <a:r>
              <a:rPr lang="en-US" sz="1100" dirty="0"/>
              <a:t>“Select All” elements on the slide (</a:t>
            </a:r>
            <a:r>
              <a:rPr lang="en-US" sz="1100" dirty="0" err="1"/>
              <a:t>Control+A</a:t>
            </a:r>
            <a:r>
              <a:rPr lang="en-US" sz="1100" dirty="0"/>
              <a:t> or </a:t>
            </a:r>
            <a:r>
              <a:rPr lang="en-US" sz="1100" dirty="0" err="1"/>
              <a:t>Command+A</a:t>
            </a:r>
            <a:r>
              <a:rPr lang="en-US" sz="1100" dirty="0"/>
              <a:t> on a MAC). Make sure BOTH the IEEE Industrial Electronics Society logo plus your text are selected. “Right-click&gt;Save as Picture”  from the drop down menu.</a:t>
            </a:r>
          </a:p>
          <a:p>
            <a:pPr marL="698922" lvl="1" indent="-342900">
              <a:buFont typeface="Arial" panose="020B0604020202020204" pitchFamily="34" charset="0"/>
              <a:buChar char="•"/>
            </a:pPr>
            <a:r>
              <a:rPr lang="en-US" sz="1100" dirty="0"/>
              <a:t>Choose where you will save your new chapter or special event identifier in your files and give  it a file name. </a:t>
            </a:r>
          </a:p>
          <a:p>
            <a:pPr marL="698922" lvl="1" indent="-342900">
              <a:buFont typeface="Arial" panose="020B0604020202020204" pitchFamily="34" charset="0"/>
              <a:buChar char="•"/>
            </a:pPr>
            <a:r>
              <a:rPr lang="en-US" sz="1100" dirty="0"/>
              <a:t>Use the “Save as Type” drop  own box to choose JPEG or PNG.</a:t>
            </a:r>
          </a:p>
          <a:p>
            <a:pPr marL="1054943" lvl="2" indent="-342900">
              <a:buFont typeface="Arial" panose="020B0604020202020204" pitchFamily="34" charset="0"/>
              <a:buChar char="•"/>
            </a:pPr>
            <a:r>
              <a:rPr lang="en-US" sz="1100" dirty="0"/>
              <a:t>NOTE: Choose  “PNG” (Portable Network Graphic) Format” to create your chapter or special event identifier with a  transparent background.</a:t>
            </a:r>
          </a:p>
        </p:txBody>
      </p:sp>
      <p:sp>
        <p:nvSpPr>
          <p:cNvPr id="5" name="TextBox 4">
            <a:extLst>
              <a:ext uri="{FF2B5EF4-FFF2-40B4-BE49-F238E27FC236}">
                <a16:creationId xmlns:a16="http://schemas.microsoft.com/office/drawing/2014/main" id="{FE259635-A217-FF40-95F5-551A0709C616}"/>
              </a:ext>
            </a:extLst>
          </p:cNvPr>
          <p:cNvSpPr txBox="1"/>
          <p:nvPr/>
        </p:nvSpPr>
        <p:spPr>
          <a:xfrm>
            <a:off x="5285116" y="3525328"/>
            <a:ext cx="4091797" cy="707886"/>
          </a:xfrm>
          <a:prstGeom prst="rect">
            <a:avLst/>
          </a:prstGeom>
          <a:noFill/>
        </p:spPr>
        <p:txBody>
          <a:bodyPr wrap="square" rtlCol="0">
            <a:spAutoFit/>
          </a:bodyPr>
          <a:lstStyle/>
          <a:p>
            <a:r>
              <a:rPr lang="en-US" sz="2000" b="1" dirty="0"/>
              <a:t>A detailed tip sheet with “how to” images is available to help you. </a:t>
            </a:r>
          </a:p>
        </p:txBody>
      </p:sp>
    </p:spTree>
    <p:extLst>
      <p:ext uri="{BB962C8B-B14F-4D97-AF65-F5344CB8AC3E}">
        <p14:creationId xmlns:p14="http://schemas.microsoft.com/office/powerpoint/2010/main" val="2323451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0CE4BC-DDB9-7746-A445-CCC36D5831E7}"/>
              </a:ext>
            </a:extLst>
          </p:cNvPr>
          <p:cNvPicPr>
            <a:picLocks noChangeAspect="1"/>
          </p:cNvPicPr>
          <p:nvPr/>
        </p:nvPicPr>
        <p:blipFill rotWithShape="1">
          <a:blip r:embed="rId2"/>
          <a:srcRect b="14032"/>
          <a:stretch/>
        </p:blipFill>
        <p:spPr>
          <a:xfrm>
            <a:off x="38100" y="44450"/>
            <a:ext cx="9525000" cy="3657600"/>
          </a:xfrm>
          <a:prstGeom prst="rect">
            <a:avLst/>
          </a:prstGeom>
        </p:spPr>
      </p:pic>
      <p:sp>
        <p:nvSpPr>
          <p:cNvPr id="8" name="TextBox 7">
            <a:extLst>
              <a:ext uri="{FF2B5EF4-FFF2-40B4-BE49-F238E27FC236}">
                <a16:creationId xmlns:a16="http://schemas.microsoft.com/office/drawing/2014/main" id="{E0C1EAC7-94F3-FE4B-9842-2CC9BC9FDA10}"/>
              </a:ext>
            </a:extLst>
          </p:cNvPr>
          <p:cNvSpPr txBox="1"/>
          <p:nvPr/>
        </p:nvSpPr>
        <p:spPr>
          <a:xfrm>
            <a:off x="545389" y="3440838"/>
            <a:ext cx="9028562" cy="877035"/>
          </a:xfrm>
          <a:prstGeom prst="rect">
            <a:avLst/>
          </a:prstGeom>
          <a:noFill/>
        </p:spPr>
        <p:txBody>
          <a:bodyPr wrap="none" rtlCol="0">
            <a:spAutoFit/>
          </a:bodyPr>
          <a:lstStyle/>
          <a:p>
            <a:r>
              <a:rPr lang="en-US" sz="5099" spc="-150" dirty="0">
                <a:latin typeface="+mj-lt"/>
              </a:rPr>
              <a:t>Chapter Name or </a:t>
            </a:r>
            <a:r>
              <a:rPr lang="en-US" sz="5025" spc="-150" dirty="0">
                <a:latin typeface="+mj-lt"/>
              </a:rPr>
              <a:t>Special</a:t>
            </a:r>
            <a:r>
              <a:rPr lang="en-US" sz="5099" spc="-150" dirty="0">
                <a:latin typeface="+mj-lt"/>
              </a:rPr>
              <a:t> Event Here</a:t>
            </a:r>
          </a:p>
        </p:txBody>
      </p:sp>
    </p:spTree>
    <p:extLst>
      <p:ext uri="{BB962C8B-B14F-4D97-AF65-F5344CB8AC3E}">
        <p14:creationId xmlns:p14="http://schemas.microsoft.com/office/powerpoint/2010/main" val="2430719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353</Words>
  <Application>Microsoft Macintosh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Bennett</dc:creator>
  <cp:lastModifiedBy>Ann Townley</cp:lastModifiedBy>
  <cp:revision>12</cp:revision>
  <dcterms:created xsi:type="dcterms:W3CDTF">2020-12-10T22:03:28Z</dcterms:created>
  <dcterms:modified xsi:type="dcterms:W3CDTF">2021-01-04T16:37:55Z</dcterms:modified>
</cp:coreProperties>
</file>